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7" r:id="rId6"/>
    <p:sldId id="290" r:id="rId7"/>
    <p:sldId id="288" r:id="rId8"/>
    <p:sldId id="289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Architecture deployment </a:t>
            </a:r>
            <a:r>
              <a:rPr lang="en-US" dirty="0" smtClean="0"/>
              <a:t>approaches - I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approaches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Understanding existing approaches to architecting enterprise apps helps clarify the role played by </a:t>
            </a:r>
            <a:r>
              <a:rPr lang="en-US" dirty="0" smtClean="0"/>
              <a:t>Serverless</a:t>
            </a:r>
          </a:p>
          <a:p>
            <a:endParaRPr lang="en-US" dirty="0"/>
          </a:p>
          <a:p>
            <a:r>
              <a:rPr lang="en-US" dirty="0"/>
              <a:t>Many approaches and patterns that evolved over decades of software development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 have their own pros and </a:t>
            </a:r>
            <a:r>
              <a:rPr lang="en-US" dirty="0" smtClean="0"/>
              <a:t>cons</a:t>
            </a:r>
          </a:p>
          <a:p>
            <a:pPr lvl="1"/>
            <a:endParaRPr lang="en-US" dirty="0"/>
          </a:p>
          <a:p>
            <a:r>
              <a:rPr lang="en-US" dirty="0"/>
              <a:t>In many cases, the ultimate solution may not involve deciding on a single approach but may integrate several approaches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Migration scenarios often involve shifting from one architecture approach to another through a hybrid </a:t>
            </a:r>
            <a:r>
              <a:rPr lang="en-US" dirty="0" smtClean="0"/>
              <a:t>approach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 smtClean="0"/>
              <a:t>Common approaches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Monoliths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N-layer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Microservices etc.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Architecture deployment approaches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Regardless of the architecture approach used to design a business application,</a:t>
            </a:r>
          </a:p>
          <a:p>
            <a:r>
              <a:rPr lang="en-US" dirty="0"/>
              <a:t>the implementation, or deployment of those applications may vary</a:t>
            </a:r>
          </a:p>
          <a:p>
            <a:endParaRPr lang="en-US" dirty="0"/>
          </a:p>
          <a:p>
            <a:r>
              <a:rPr lang="en-US" dirty="0"/>
              <a:t>Businesses host applications on everything from physical hardware to </a:t>
            </a:r>
            <a:r>
              <a:rPr lang="en-US" dirty="0" smtClean="0"/>
              <a:t>Serverless </a:t>
            </a:r>
            <a:r>
              <a:rPr lang="en-US" dirty="0"/>
              <a:t>functions</a:t>
            </a:r>
          </a:p>
          <a:p>
            <a:endParaRPr lang="en-US" dirty="0"/>
          </a:p>
          <a:p>
            <a:r>
              <a:rPr lang="en-US" dirty="0" smtClean="0"/>
              <a:t>Conventional </a:t>
            </a:r>
            <a:r>
              <a:rPr lang="en-US" dirty="0"/>
              <a:t>deployment patterns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N-Tier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On-premises and Infrastructure as a Service (IaaS)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Platform as a Service (PaaS)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Software as a Service (SaaS)</a:t>
            </a:r>
          </a:p>
          <a:p>
            <a:endParaRPr lang="en-US" dirty="0"/>
          </a:p>
          <a:p>
            <a:r>
              <a:rPr lang="en-US" dirty="0"/>
              <a:t>Modern deployment patterns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Containers and Functions as a Service </a:t>
            </a:r>
            <a:r>
              <a:rPr lang="en-US" dirty="0" smtClean="0"/>
              <a:t>(</a:t>
            </a:r>
            <a:r>
              <a:rPr lang="en-US" dirty="0" err="1" smtClean="0"/>
              <a:t>Caas</a:t>
            </a:r>
            <a:r>
              <a:rPr lang="en-US" dirty="0" smtClean="0"/>
              <a:t> and </a:t>
            </a:r>
            <a:r>
              <a:rPr lang="en-US" dirty="0" err="1" smtClean="0"/>
              <a:t>FaaS</a:t>
            </a:r>
            <a:r>
              <a:rPr lang="en-US" dirty="0"/>
              <a:t>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Serverless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N-Tier </a:t>
            </a:r>
            <a:r>
              <a:rPr lang="en-IN" dirty="0"/>
              <a:t>applications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Refers to applications that separate various logical layers into separate physical tiers</a:t>
            </a:r>
          </a:p>
          <a:p>
            <a:r>
              <a:rPr lang="en-US" dirty="0"/>
              <a:t>A physical implementation of N-Layer architecture</a:t>
            </a:r>
          </a:p>
          <a:p>
            <a:endParaRPr lang="en-US" dirty="0"/>
          </a:p>
          <a:p>
            <a:r>
              <a:rPr lang="en-US" dirty="0"/>
              <a:t>The most common implementations: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presentation tier, for example a web app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 API or data access tier, such as a REST API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data tier, such as a SQL database</a:t>
            </a:r>
          </a:p>
          <a:p>
            <a:endParaRPr lang="en-US" dirty="0"/>
          </a:p>
          <a:p>
            <a:r>
              <a:rPr lang="en-US" dirty="0"/>
              <a:t>Characteristics: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Projects are typically aligned with tiers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Testing may be approached differently by tier.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Tiers provide layers of abstraction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Typically, layers only interact with adjacent layers.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Releases are often managed at the project, and therefore tier, level.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 simple API change may require a new release of an entire middle tier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Mature </a:t>
            </a:r>
            <a:r>
              <a:rPr lang="en-IN" dirty="0"/>
              <a:t>architecture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2209800"/>
            <a:ext cx="4129088" cy="268965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36539" y="4961364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On-premises 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1" y="1600201"/>
            <a:ext cx="6477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traditional approach to hosting applications requires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buying </a:t>
            </a:r>
            <a:r>
              <a:rPr lang="en-US" dirty="0"/>
              <a:t>hardware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managing </a:t>
            </a:r>
            <a:r>
              <a:rPr lang="en-US" dirty="0"/>
              <a:t>all of the software installations, including the operating system</a:t>
            </a:r>
          </a:p>
          <a:p>
            <a:endParaRPr lang="en-US" dirty="0" smtClean="0"/>
          </a:p>
          <a:p>
            <a:r>
              <a:rPr lang="en-US" dirty="0" smtClean="0"/>
              <a:t>Originally </a:t>
            </a:r>
            <a:r>
              <a:rPr lang="en-US" dirty="0"/>
              <a:t>this involved expensive data centers and physical </a:t>
            </a:r>
            <a:r>
              <a:rPr lang="en-US" dirty="0" smtClean="0"/>
              <a:t>hardware</a:t>
            </a:r>
          </a:p>
          <a:p>
            <a:endParaRPr lang="en-US" dirty="0"/>
          </a:p>
          <a:p>
            <a:r>
              <a:rPr lang="en-US" dirty="0"/>
              <a:t>The challenges that come with operating physical hardware are many, including: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need to buy excess for “just in case” or peak demand scenarios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Securing physical access to the hardware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Responsibility for hardware failure (such as disk failure)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Cooling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Configuring routers and load balancers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Power redundancy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Securing software access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On-premise hosting</a:t>
            </a:r>
          </a:p>
          <a:p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1" y="2438400"/>
            <a:ext cx="5019675" cy="2619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72676" y="5057775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Infrastructure </a:t>
            </a:r>
            <a:r>
              <a:rPr lang="en-US" dirty="0"/>
              <a:t>as a Service (IaaS)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76400"/>
            <a:ext cx="9195753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Virtualization of hardware, via “virtual machines” enables Infrastructure as a Service (IaaS)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Host machines are effectively partitioned to provide resources to instances with allocations for their own memory, CPU, and storage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team provisions the necessary VMs and configures the associated networks and access to storage.</a:t>
            </a:r>
          </a:p>
          <a:p>
            <a:endParaRPr lang="en-US" dirty="0"/>
          </a:p>
          <a:p>
            <a:r>
              <a:rPr lang="en-US" dirty="0"/>
              <a:t>Although virtualization and Infrastructure as a Service (IaaS) address many concerns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still leaves much responsibility in the hands of the infrastructure </a:t>
            </a:r>
            <a:r>
              <a:rPr lang="en-US" dirty="0" smtClean="0"/>
              <a:t>team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dirty="0"/>
              <a:t>The team maintains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operating system versions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applies security patches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installs third-party dependencies on the target machines</a:t>
            </a:r>
          </a:p>
          <a:p>
            <a:endParaRPr lang="en-US" dirty="0"/>
          </a:p>
          <a:p>
            <a:r>
              <a:rPr lang="en-US" dirty="0"/>
              <a:t>Although many organizations deploy N-Tier applications to these targets, many companies benefit from deploying to a more cloud native model such as Platform as a Service.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3352800"/>
            <a:ext cx="2781300" cy="1647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2603" y="5259961"/>
            <a:ext cx="1727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/>
              <a:t>s</a:t>
            </a:r>
            <a:r>
              <a:rPr lang="en-US" sz="1100" dirty="0" err="1" smtClean="0"/>
              <a:t>ource:FileCloud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9820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Platform </a:t>
            </a:r>
            <a:r>
              <a:rPr lang="en-US" dirty="0"/>
              <a:t>as a Service (PaaS)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062153" cy="5029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Offers configured solutions that developers can plug into directly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Another term for managed hosting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Eliminates the need to manage the base operating system, security patches and in many cases any third-party dependencies</a:t>
            </a:r>
          </a:p>
          <a:p>
            <a:endParaRPr lang="en-US" dirty="0"/>
          </a:p>
          <a:p>
            <a:r>
              <a:rPr lang="en-US" dirty="0"/>
              <a:t>Examples of platforms include web applications, databases, and mobile back </a:t>
            </a:r>
            <a:r>
              <a:rPr lang="en-US" dirty="0" smtClean="0"/>
              <a:t>ends</a:t>
            </a:r>
            <a:endParaRPr lang="en-US" dirty="0"/>
          </a:p>
          <a:p>
            <a:r>
              <a:rPr lang="en-US" dirty="0" smtClean="0"/>
              <a:t>Allows </a:t>
            </a:r>
            <a:r>
              <a:rPr lang="en-US" dirty="0"/>
              <a:t>the developer to focus on the code or database schema rather than how it gets deployed</a:t>
            </a:r>
          </a:p>
          <a:p>
            <a:endParaRPr lang="en-US" dirty="0"/>
          </a:p>
          <a:p>
            <a:r>
              <a:rPr lang="en-US" dirty="0"/>
              <a:t>Benefits of PaaS include: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Pay for use models that eliminate the overhead of investing in idle machines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Direct deployment and improved DevOps, continuous integration (CI), and continuous delivery (CD) pipelines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Automatic upgrades, updates, and security patches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Push-button scale out and scale up (elastic scale)</a:t>
            </a:r>
          </a:p>
          <a:p>
            <a:endParaRPr lang="en-US" dirty="0"/>
          </a:p>
          <a:p>
            <a:r>
              <a:rPr lang="en-US" dirty="0"/>
              <a:t>The main disadvantage of PaaS traditionally has been vendor lock-in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981200"/>
            <a:ext cx="5095875" cy="2676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10800" y="4657725"/>
            <a:ext cx="1981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Software </a:t>
            </a:r>
            <a:r>
              <a:rPr lang="en-US" dirty="0"/>
              <a:t>as a Service (SaaS)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7062153" cy="4648199"/>
          </a:xfrm>
        </p:spPr>
        <p:txBody>
          <a:bodyPr/>
          <a:lstStyle/>
          <a:p>
            <a:r>
              <a:rPr lang="en-US" dirty="0"/>
              <a:t>Is centrally hosted and available without local installation or provisioning</a:t>
            </a:r>
          </a:p>
          <a:p>
            <a:r>
              <a:rPr lang="en-US" dirty="0"/>
              <a:t>Often is hosted on top of PaaS as a platform for deploying software</a:t>
            </a:r>
          </a:p>
          <a:p>
            <a:r>
              <a:rPr lang="en-US" dirty="0"/>
              <a:t>Provides services to run and connect with existing software</a:t>
            </a:r>
          </a:p>
          <a:p>
            <a:r>
              <a:rPr lang="en-US" dirty="0"/>
              <a:t>Often industry and vertical specific</a:t>
            </a:r>
          </a:p>
          <a:p>
            <a:r>
              <a:rPr lang="en-US" dirty="0"/>
              <a:t>Often licensed and typically provides a client/server model</a:t>
            </a:r>
          </a:p>
          <a:p>
            <a:r>
              <a:rPr lang="en-US" dirty="0"/>
              <a:t>Most modern SaaS offerings use web-based apps for the client</a:t>
            </a:r>
          </a:p>
          <a:p>
            <a:r>
              <a:rPr lang="en-US" dirty="0"/>
              <a:t>Companies typically consider SaaS as a business solution to license offerings</a:t>
            </a:r>
          </a:p>
          <a:p>
            <a:r>
              <a:rPr lang="en-US" dirty="0"/>
              <a:t>Most SaaS solutions are built on IaaS, PaaS, and/or </a:t>
            </a:r>
            <a:r>
              <a:rPr lang="en-US" dirty="0" smtClean="0"/>
              <a:t>Serverless </a:t>
            </a:r>
            <a:r>
              <a:rPr lang="en-US" dirty="0"/>
              <a:t>back ends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2362200"/>
            <a:ext cx="4229100" cy="24616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78197" y="4824972"/>
            <a:ext cx="21536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Source:brainwire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762000"/>
            <a:ext cx="6254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 smtClean="0"/>
              <a:t>Serverless apps Architecture patterns and Azure implementation</a:t>
            </a:r>
          </a:p>
          <a:p>
            <a:r>
              <a:rPr lang="en-US" dirty="0" smtClean="0"/>
              <a:t>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3240</TotalTime>
  <Words>721</Words>
  <Application>Microsoft Office PowerPoint</Application>
  <PresentationFormat>Widescreen</PresentationFormat>
  <Paragraphs>111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Architecture deployment approaches - I</vt:lpstr>
      <vt:lpstr>Architecture approaches</vt:lpstr>
      <vt:lpstr>Architecture deployment approaches</vt:lpstr>
      <vt:lpstr>  N-Tier applications  </vt:lpstr>
      <vt:lpstr> On-premises  </vt:lpstr>
      <vt:lpstr> Infrastructure as a Service (IaaS) </vt:lpstr>
      <vt:lpstr> Platform as a Service (PaaS) </vt:lpstr>
      <vt:lpstr> Software as a Service (SaaS)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2021-03-04T06:25:40Z</dcterms:modified>
</cp:coreProperties>
</file>